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15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2" autoAdjust="0"/>
  </p:normalViewPr>
  <p:slideViewPr>
    <p:cSldViewPr>
      <p:cViewPr varScale="1">
        <p:scale>
          <a:sx n="86" d="100"/>
          <a:sy n="86" d="100"/>
        </p:scale>
        <p:origin x="56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9.xml" Type="http://schemas.openxmlformats.org/officeDocument/2006/relationships/slide"/><Relationship Id="rId11" Target="presProps.xml" Type="http://schemas.openxmlformats.org/officeDocument/2006/relationships/presProps"/><Relationship Id="rId12" Target="viewProps.xml" Type="http://schemas.openxmlformats.org/officeDocument/2006/relationships/viewProps"/><Relationship Id="rId13" Target="theme/theme1.xml" Type="http://schemas.openxmlformats.org/officeDocument/2006/relationships/theme"/><Relationship Id="rId14" Target="tableStyles.xml" Type="http://schemas.openxmlformats.org/officeDocument/2006/relationships/tableStyles"/><Relationship Id="rId15" Target="slides/slide10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48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48:1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ఈ సంగతులైన తరువాత ఇదిగో నీ తండ్రి కాయిలాగా ఉన్నాడని ఒకడు యోసేపుతో చెప్పెను. అప్పుడతడు మనష్షే ఎఫ్రాయిములు అను తన యిద్దరు కుమారులను వెంటబెట్టుకొనిపోగా,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48:2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ఇదిగో నీ కుమారుడైన యోసేపు నీయొద్దకు వచ్చుచున్నాడని యాకోబునకు తెలుపబడెను. అంతట ఇశ్రాయేలు బలము తెచ్చుకొని తన మంచముమీద కూర్చుండెను.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48:3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యోసేపును చూచి కనాను దేశమందలి లూజులో సర్వశక్తిగల దేవుడు నాకు కనబడి నన్ను ఆశీర్వదించి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48:4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ఇదిగో నీకు సంతానాభివృద్ధి పొందించి నిన్ను విస్తరింపచేసి నీవు జనముల సమూహమగునట్లు చేసి, నీ తరువాత నీ సంతానమునకు ఈ దేశమును నిత్యస్వాస్థ్యముగా ఇచ్చెదనని సెలవిచ్చెను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48:5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ఇదిగో నేను ఐగుప్తునకు నీయొద్దకు రాకమునుపు ఐగుప్తు దేశములో నీకు పుట్టిన నీ యిద్దరు కుమారులు నా బిడ్డలే; రూబేను షిమ్యోనులవలె ఎఫ్రాయిము మనష్షే నా బిడ్డలై యుందురు.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48:6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వారి తరువాత నీవు కనిన సంతానము నీదే; వారు తమ సహోదరుల స్వాస్థ్యమునుబట్టి వారి పేళ్ల చొప్పున పిలువబడుదురు.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48:7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పద్దనరాము నుండి నేను వచ్చుచున్నప్పుడు, ఎఫ్రాతాకు ఇంక కొంత దూరమున నుండగా మార్గమున రాహేలు కనాను దేశములో నా యెదుట మృతి పొందెను. అక్కడ బేత్లెహేమను ఎఫ్రాతా మార్గమున నేను ఆమెను పాతిపెట్టితినని యోసేపుతో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48:8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ఇశ్రాయేలు యోసేపు కుమారులను చూచి వీరెవరని అడుగగా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48:9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వీరు నా కుమారులు, వీరిని ఈ దేశమందు దేవుడు నా కనుగ్రహించెనని తన తండ్రితో చెప్పెను. అందుకతడు నేను వారిని దీవించుటకు నా దగ్గరకు వారిని తీసికొని రమ్మనెను.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48:10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ఇశ్రాయేలు కన్నులు వృద్ధాప్యమువలన మందముగా ఉండెను గనుక అతడు చూడలేకపోయెను. యోసేపు వారిని అతని దగ్గరకు తీసికొనివచ్చినప్పుడు అతడు వారిని ముద్దు పెట్టుకొని కౌగిలించుకొనెను.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48:11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ఇశ్రాయేలు యోసేపుతో నీ ముఖము చూచెదనని నేను అనుకొనలేదు గాని నీ సంతానమును దేవుడు నాకు కనుపరచియున్నాడనగా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48:12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అతని మోకాళ్ల మధ్యనుండి వారిని తీసికొని అతనికి సాష్టాంగ నమస్కారము చేసెను.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48:13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తరువాత యోసేపు ఇశ్రాయేలు ఎడమచేతి తట్టున తన కుడిచేత ఎఫ్రాయిమును, ఇశ్రాయేలు కుడిచేతి తట్టున తన యెడమచేత మనష్షేను పట్టుకొని వారినిద్దరిని అతని దగ్గరకు తీసికొనివచ్చెను.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48:14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మనష్షే పెద్దవాడైనందున ఇశ్రాయేలు తనచేతులను యుక్తిగా చాచి చిన్నవాడైన ఎఫ్రాయిము తల మీద తన కుడిచేతిని మనష్షే తలమీద తన యెడమచేతిని ఉంచెను.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48:15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యోసేపును దీవించి నా పితరులైన అబ్రాహాము ఇస్సాకులు ఎవనియెదుట నడుచుచుండిరో ఆ దేవుడు, నేను పుట్టినది మొదలుకొని నేటివరకును ఎవడు నన్ను పోషించెనో ఆ దేవుడు,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48:16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అనగా సమస్తమైన కీడులలోనుండి నన్ను తప్పించిన దూత యీ పిల్లలను ఆశీర్వదించును గాక; నా పేరును అబ్రాహాము ఇస్సాకులను నా పితరుల పేరును వారికి పెట్టబడును గాక; భూమియందు వారు బహుగా విస్తరించుదురు గాక అని చెప్పెను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48:17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ఎఫ్రాయిము తలమీద తన తండ్రి కుడిచెయ్యి పెట్టుట చూచినప్పుడు అది అతనికిష్టము కాకపోయెను గనుక అతడు మనష్షే తలమీద పెట్టించవలెనని తన తండ్రి చెయ్యి ఎఫ్రాయిము తలమీదనుండియెత్తి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48:18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నా తండ్రీ అట్లు కాదు; ఇతడే పెద్దవాడు, నీ కుడిచెయ్యి యితని తలమీద పెట్టుమని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48:19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అయినను అతని తండ్రి ఒప్పక అది నాకు తెలియును, నా కుమారుడా అది నాకు తెలియును; ఇతడును ఒక జన సమూహమై గొప్పవాడగును గాని యితని తమ్ముడు ఇతని కంటె గొప్పవాడగును, అతని సంతానము జనముల సమూహమగునని చెప్పెను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48:20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దినమందు అతడు వారిని దీవించి ఎఫ్రాయిము వలెను మనష్షే వలెను దేవుడు నిన్ను చేయును గాకని ఇశ్రాయేలీయులు నీ పేరు చెప్పి దీవించెదరనెను. ఆలాగు అతడు మనష్షేకంటె ఎఫ్రాయిమును ముందుగా ఉంచెను.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48:21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ఇశ్రాయేలు ఇదిగో నేను చనిపోవుచున్నాను, అయినను దేవుడు మీకు తోడైయుండి మీ పితరుల దేశమునకు మిమ్మును మరల తీసికొనిపోవును.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48:22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నేను నీ సహోదరులకంటె నీకు ఒక భాగము ఎక్కువగా ఇచ్చితిని. అది నా కత్తితోను నా వింటితోను అమోరీయులచేతిలోనుండి తీసికొంటినని యోసేపుతో చెప్పెను.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478</Words>
  <Application>Microsoft Office PowerPoint</Application>
  <PresentationFormat>Widescreen</PresentationFormat>
  <Paragraphs>32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ఆదికాండము</vt:lpstr>
      <vt:lpstr>అధ్యాయము 48</vt:lpstr>
      <vt:lpstr>అధ్యాయము 48</vt:lpstr>
      <vt:lpstr>అధ్యాయము 48</vt:lpstr>
      <vt:lpstr>అధ్యాయము 48</vt:lpstr>
      <vt:lpstr>అధ్యాయము 48</vt:lpstr>
      <vt:lpstr>అధ్యాయము 48</vt:lpstr>
      <vt:lpstr>అధ్యాయము 48</vt:lpstr>
      <vt:lpstr>అధ్యాయము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2021-02-09T08:03:21Z</dcterms:modified>
  <cp:revision>2</cp:revision>
  <dc:title>ఆదికాండము</dc:title>
</cp:coreProperties>
</file>